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78" y="4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451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55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561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44816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52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430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75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155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35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08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62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616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425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/>
          <p:cNvCxnSpPr/>
          <p:nvPr/>
        </p:nvCxnSpPr>
        <p:spPr>
          <a:xfrm>
            <a:off x="3091955" y="4449633"/>
            <a:ext cx="6010034" cy="0"/>
          </a:xfrm>
          <a:prstGeom prst="line">
            <a:avLst/>
          </a:prstGeom>
          <a:ln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Группа 8"/>
          <p:cNvGrpSpPr/>
          <p:nvPr/>
        </p:nvGrpSpPr>
        <p:grpSpPr>
          <a:xfrm>
            <a:off x="-1" y="1091"/>
            <a:ext cx="12193943" cy="2497143"/>
            <a:chOff x="-1" y="1091"/>
            <a:chExt cx="12193943" cy="2497143"/>
          </a:xfrm>
        </p:grpSpPr>
        <p:sp>
          <p:nvSpPr>
            <p:cNvPr id="3" name="Полилиния 2"/>
            <p:cNvSpPr/>
            <p:nvPr/>
          </p:nvSpPr>
          <p:spPr>
            <a:xfrm>
              <a:off x="-1" y="1091"/>
              <a:ext cx="12193943" cy="2164088"/>
            </a:xfrm>
            <a:custGeom>
              <a:avLst/>
              <a:gdLst>
                <a:gd name="connsiteX0" fmla="*/ 0 w 5852156"/>
                <a:gd name="connsiteY0" fmla="*/ 0 h 1040130"/>
                <a:gd name="connsiteX1" fmla="*/ 5852156 w 5852156"/>
                <a:gd name="connsiteY1" fmla="*/ 0 h 1040130"/>
                <a:gd name="connsiteX2" fmla="*/ 5852156 w 5852156"/>
                <a:gd name="connsiteY2" fmla="*/ 1039303 h 1040130"/>
                <a:gd name="connsiteX3" fmla="*/ 5689948 w 5852156"/>
                <a:gd name="connsiteY3" fmla="*/ 986597 h 1040130"/>
                <a:gd name="connsiteX4" fmla="*/ 2927350 w 5852156"/>
                <a:gd name="connsiteY4" fmla="*/ 670036 h 1040130"/>
                <a:gd name="connsiteX5" fmla="*/ 164752 w 5852156"/>
                <a:gd name="connsiteY5" fmla="*/ 986597 h 1040130"/>
                <a:gd name="connsiteX6" fmla="*/ 0 w 5852156"/>
                <a:gd name="connsiteY6" fmla="*/ 1040130 h 1040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52156" h="1040130">
                  <a:moveTo>
                    <a:pt x="0" y="0"/>
                  </a:moveTo>
                  <a:lnTo>
                    <a:pt x="5852156" y="0"/>
                  </a:lnTo>
                  <a:lnTo>
                    <a:pt x="5852156" y="1039303"/>
                  </a:lnTo>
                  <a:lnTo>
                    <a:pt x="5689948" y="986597"/>
                  </a:lnTo>
                  <a:cubicBezTo>
                    <a:pt x="5033301" y="793265"/>
                    <a:pt x="4039552" y="670036"/>
                    <a:pt x="2927350" y="670036"/>
                  </a:cubicBezTo>
                  <a:cubicBezTo>
                    <a:pt x="1815148" y="670036"/>
                    <a:pt x="821400" y="793265"/>
                    <a:pt x="164752" y="986597"/>
                  </a:cubicBezTo>
                  <a:lnTo>
                    <a:pt x="0" y="1040130"/>
                  </a:lnTo>
                  <a:close/>
                </a:path>
              </a:pathLst>
            </a:custGeom>
            <a:solidFill>
              <a:srgbClr val="A7A9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  <p:grpSp>
          <p:nvGrpSpPr>
            <p:cNvPr id="15" name="Группа 14"/>
            <p:cNvGrpSpPr/>
            <p:nvPr/>
          </p:nvGrpSpPr>
          <p:grpSpPr>
            <a:xfrm>
              <a:off x="511967" y="246433"/>
              <a:ext cx="11170008" cy="244418"/>
              <a:chOff x="237488" y="423477"/>
              <a:chExt cx="5368664" cy="117475"/>
            </a:xfrm>
          </p:grpSpPr>
          <p:grpSp>
            <p:nvGrpSpPr>
              <p:cNvPr id="16" name="Группа 15"/>
              <p:cNvGrpSpPr/>
              <p:nvPr/>
            </p:nvGrpSpPr>
            <p:grpSpPr>
              <a:xfrm>
                <a:off x="237488" y="423477"/>
                <a:ext cx="5241925" cy="117475"/>
                <a:chOff x="237488" y="423477"/>
                <a:chExt cx="5241925" cy="117475"/>
              </a:xfrm>
            </p:grpSpPr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>
                  <a:off x="237488" y="426652"/>
                  <a:ext cx="5241925" cy="0"/>
                </a:xfrm>
                <a:prstGeom prst="line">
                  <a:avLst/>
                </a:prstGeom>
                <a:ln w="19050">
                  <a:solidFill>
                    <a:srgbClr val="58595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Прямая соединительная линия 18"/>
                <p:cNvCxnSpPr/>
                <p:nvPr/>
              </p:nvCxnSpPr>
              <p:spPr>
                <a:xfrm flipV="1">
                  <a:off x="5421600" y="423477"/>
                  <a:ext cx="54925" cy="117475"/>
                </a:xfrm>
                <a:prstGeom prst="line">
                  <a:avLst/>
                </a:prstGeom>
                <a:ln w="19050">
                  <a:solidFill>
                    <a:srgbClr val="58595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" name="Овал 16"/>
              <p:cNvSpPr/>
              <p:nvPr/>
            </p:nvSpPr>
            <p:spPr>
              <a:xfrm>
                <a:off x="5490000" y="424138"/>
                <a:ext cx="116152" cy="116152"/>
              </a:xfrm>
              <a:prstGeom prst="ellipse">
                <a:avLst/>
              </a:prstGeom>
              <a:noFill/>
              <a:ln w="19050">
                <a:solidFill>
                  <a:srgbClr val="ED1C2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400"/>
              </a:p>
            </p:txBody>
          </p:sp>
        </p:grpSp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3651" y="655192"/>
              <a:ext cx="1839449" cy="1843042"/>
            </a:xfrm>
            <a:prstGeom prst="rect">
              <a:avLst/>
            </a:prstGeom>
          </p:spPr>
        </p:pic>
      </p:grpSp>
      <p:grpSp>
        <p:nvGrpSpPr>
          <p:cNvPr id="13" name="Группа 12"/>
          <p:cNvGrpSpPr/>
          <p:nvPr/>
        </p:nvGrpSpPr>
        <p:grpSpPr>
          <a:xfrm>
            <a:off x="3698" y="4851787"/>
            <a:ext cx="12183903" cy="2006212"/>
            <a:chOff x="3698" y="4851787"/>
            <a:chExt cx="12183903" cy="2006212"/>
          </a:xfrm>
        </p:grpSpPr>
        <p:sp>
          <p:nvSpPr>
            <p:cNvPr id="4" name="Полилиния 3"/>
            <p:cNvSpPr/>
            <p:nvPr/>
          </p:nvSpPr>
          <p:spPr>
            <a:xfrm>
              <a:off x="6343" y="4851787"/>
              <a:ext cx="12181258" cy="2006212"/>
            </a:xfrm>
            <a:custGeom>
              <a:avLst/>
              <a:gdLst>
                <a:gd name="connsiteX0" fmla="*/ 2927353 w 5854703"/>
                <a:gd name="connsiteY0" fmla="*/ 0 h 964250"/>
                <a:gd name="connsiteX1" fmla="*/ 5689952 w 5854703"/>
                <a:gd name="connsiteY1" fmla="*/ 319297 h 964250"/>
                <a:gd name="connsiteX2" fmla="*/ 5854703 w 5854703"/>
                <a:gd name="connsiteY2" fmla="*/ 373292 h 964250"/>
                <a:gd name="connsiteX3" fmla="*/ 5854703 w 5854703"/>
                <a:gd name="connsiteY3" fmla="*/ 964250 h 964250"/>
                <a:gd name="connsiteX4" fmla="*/ 0 w 5854703"/>
                <a:gd name="connsiteY4" fmla="*/ 964250 h 964250"/>
                <a:gd name="connsiteX5" fmla="*/ 0 w 5854703"/>
                <a:gd name="connsiteY5" fmla="*/ 373293 h 964250"/>
                <a:gd name="connsiteX6" fmla="*/ 164755 w 5854703"/>
                <a:gd name="connsiteY6" fmla="*/ 319297 h 964250"/>
                <a:gd name="connsiteX7" fmla="*/ 2927353 w 5854703"/>
                <a:gd name="connsiteY7" fmla="*/ 0 h 964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854703" h="964250">
                  <a:moveTo>
                    <a:pt x="2927353" y="0"/>
                  </a:moveTo>
                  <a:cubicBezTo>
                    <a:pt x="4039555" y="0"/>
                    <a:pt x="5033304" y="124294"/>
                    <a:pt x="5689952" y="319297"/>
                  </a:cubicBezTo>
                  <a:lnTo>
                    <a:pt x="5854703" y="373292"/>
                  </a:lnTo>
                  <a:lnTo>
                    <a:pt x="5854703" y="964250"/>
                  </a:lnTo>
                  <a:lnTo>
                    <a:pt x="0" y="964250"/>
                  </a:lnTo>
                  <a:lnTo>
                    <a:pt x="0" y="373293"/>
                  </a:lnTo>
                  <a:lnTo>
                    <a:pt x="164755" y="319297"/>
                  </a:lnTo>
                  <a:cubicBezTo>
                    <a:pt x="821402" y="124294"/>
                    <a:pt x="1815151" y="0"/>
                    <a:pt x="2927353" y="0"/>
                  </a:cubicBezTo>
                  <a:close/>
                </a:path>
              </a:pathLst>
            </a:custGeom>
            <a:solidFill>
              <a:srgbClr val="E6E7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  <p:sp>
          <p:nvSpPr>
            <p:cNvPr id="5" name="Полилиния 4"/>
            <p:cNvSpPr/>
            <p:nvPr/>
          </p:nvSpPr>
          <p:spPr>
            <a:xfrm>
              <a:off x="1443814" y="5970834"/>
              <a:ext cx="9306314" cy="755834"/>
            </a:xfrm>
            <a:custGeom>
              <a:avLst/>
              <a:gdLst>
                <a:gd name="connsiteX0" fmla="*/ 2236456 w 4472913"/>
                <a:gd name="connsiteY0" fmla="*/ 0 h 363278"/>
                <a:gd name="connsiteX1" fmla="*/ 4230073 w 4472913"/>
                <a:gd name="connsiteY1" fmla="*/ 267822 h 363278"/>
                <a:gd name="connsiteX2" fmla="*/ 4472913 w 4472913"/>
                <a:gd name="connsiteY2" fmla="*/ 363278 h 363278"/>
                <a:gd name="connsiteX3" fmla="*/ 0 w 4472913"/>
                <a:gd name="connsiteY3" fmla="*/ 363278 h 363278"/>
                <a:gd name="connsiteX4" fmla="*/ 242839 w 4472913"/>
                <a:gd name="connsiteY4" fmla="*/ 267822 h 363278"/>
                <a:gd name="connsiteX5" fmla="*/ 2236456 w 4472913"/>
                <a:gd name="connsiteY5" fmla="*/ 0 h 363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72913" h="363278">
                  <a:moveTo>
                    <a:pt x="2236456" y="0"/>
                  </a:moveTo>
                  <a:cubicBezTo>
                    <a:pt x="3015012" y="0"/>
                    <a:pt x="3719862" y="102348"/>
                    <a:pt x="4230073" y="267822"/>
                  </a:cubicBezTo>
                  <a:lnTo>
                    <a:pt x="4472913" y="363278"/>
                  </a:lnTo>
                  <a:lnTo>
                    <a:pt x="0" y="363278"/>
                  </a:lnTo>
                  <a:lnTo>
                    <a:pt x="242839" y="267822"/>
                  </a:lnTo>
                  <a:cubicBezTo>
                    <a:pt x="753050" y="102348"/>
                    <a:pt x="1457900" y="0"/>
                    <a:pt x="2236456" y="0"/>
                  </a:cubicBezTo>
                  <a:close/>
                </a:path>
              </a:pathLst>
            </a:custGeom>
            <a:solidFill>
              <a:srgbClr val="E31B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98" y="6022275"/>
              <a:ext cx="12181251" cy="4207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67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г. Кемерово</a:t>
              </a:r>
              <a:endParaRPr lang="en-US" sz="1067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ru-RU" sz="1067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</p:txBody>
        </p:sp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0106" y="5490782"/>
              <a:ext cx="1260022" cy="741871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-1" y="2171786"/>
            <a:ext cx="12184948" cy="227784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sz="4800" dirty="0" smtClean="0">
                <a:latin typeface="Bahnschrift" panose="020B0502040204020203" pitchFamily="34" charset="0"/>
              </a:rPr>
              <a:t>Заголовок слайда</a:t>
            </a:r>
            <a:endParaRPr lang="ru-RU" sz="48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23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35175" y="1941360"/>
            <a:ext cx="6739780" cy="19928"/>
          </a:xfrm>
          <a:custGeom>
            <a:avLst/>
            <a:gdLst/>
            <a:ahLst/>
            <a:cxnLst/>
            <a:rect l="l" t="t" r="r" b="b"/>
            <a:pathLst>
              <a:path w="3221354" h="9525">
                <a:moveTo>
                  <a:pt x="3220966" y="0"/>
                </a:moveTo>
                <a:lnTo>
                  <a:pt x="0" y="0"/>
                </a:lnTo>
                <a:lnTo>
                  <a:pt x="0" y="9396"/>
                </a:lnTo>
                <a:lnTo>
                  <a:pt x="3220966" y="9396"/>
                </a:lnTo>
                <a:lnTo>
                  <a:pt x="3220966" y="0"/>
                </a:lnTo>
                <a:close/>
              </a:path>
            </a:pathLst>
          </a:custGeom>
          <a:solidFill>
            <a:srgbClr val="E31B23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1088321" y="5780146"/>
            <a:ext cx="10009363" cy="741336"/>
          </a:xfrm>
          <a:custGeom>
            <a:avLst/>
            <a:gdLst/>
            <a:ahLst/>
            <a:cxnLst/>
            <a:rect l="l" t="t" r="r" b="b"/>
            <a:pathLst>
              <a:path w="4784090" h="354330">
                <a:moveTo>
                  <a:pt x="2392013" y="0"/>
                </a:moveTo>
                <a:lnTo>
                  <a:pt x="2339324" y="163"/>
                </a:lnTo>
                <a:lnTo>
                  <a:pt x="2286734" y="651"/>
                </a:lnTo>
                <a:lnTo>
                  <a:pt x="2234243" y="1464"/>
                </a:lnTo>
                <a:lnTo>
                  <a:pt x="2181854" y="2601"/>
                </a:lnTo>
                <a:lnTo>
                  <a:pt x="2129568" y="4059"/>
                </a:lnTo>
                <a:lnTo>
                  <a:pt x="2077386" y="5837"/>
                </a:lnTo>
                <a:lnTo>
                  <a:pt x="2025310" y="7935"/>
                </a:lnTo>
                <a:lnTo>
                  <a:pt x="1973341" y="10352"/>
                </a:lnTo>
                <a:lnTo>
                  <a:pt x="1921481" y="13085"/>
                </a:lnTo>
                <a:lnTo>
                  <a:pt x="1869732" y="16134"/>
                </a:lnTo>
                <a:lnTo>
                  <a:pt x="1818094" y="19498"/>
                </a:lnTo>
                <a:lnTo>
                  <a:pt x="1766570" y="23174"/>
                </a:lnTo>
                <a:lnTo>
                  <a:pt x="1715161" y="27163"/>
                </a:lnTo>
                <a:lnTo>
                  <a:pt x="1663868" y="31463"/>
                </a:lnTo>
                <a:lnTo>
                  <a:pt x="1612693" y="36073"/>
                </a:lnTo>
                <a:lnTo>
                  <a:pt x="1561638" y="40990"/>
                </a:lnTo>
                <a:lnTo>
                  <a:pt x="1510704" y="46215"/>
                </a:lnTo>
                <a:lnTo>
                  <a:pt x="1459892" y="51746"/>
                </a:lnTo>
                <a:lnTo>
                  <a:pt x="1409204" y="57582"/>
                </a:lnTo>
                <a:lnTo>
                  <a:pt x="1358642" y="63721"/>
                </a:lnTo>
                <a:lnTo>
                  <a:pt x="1308207" y="70162"/>
                </a:lnTo>
                <a:lnTo>
                  <a:pt x="1257900" y="76905"/>
                </a:lnTo>
                <a:lnTo>
                  <a:pt x="1207724" y="83947"/>
                </a:lnTo>
                <a:lnTo>
                  <a:pt x="1157678" y="91288"/>
                </a:lnTo>
                <a:lnTo>
                  <a:pt x="1107767" y="98926"/>
                </a:lnTo>
                <a:lnTo>
                  <a:pt x="1057989" y="106861"/>
                </a:lnTo>
                <a:lnTo>
                  <a:pt x="1008348" y="115090"/>
                </a:lnTo>
                <a:lnTo>
                  <a:pt x="958844" y="123613"/>
                </a:lnTo>
                <a:lnTo>
                  <a:pt x="909480" y="132429"/>
                </a:lnTo>
                <a:lnTo>
                  <a:pt x="860256" y="141535"/>
                </a:lnTo>
                <a:lnTo>
                  <a:pt x="811174" y="150932"/>
                </a:lnTo>
                <a:lnTo>
                  <a:pt x="762236" y="160618"/>
                </a:lnTo>
                <a:lnTo>
                  <a:pt x="713443" y="170591"/>
                </a:lnTo>
                <a:lnTo>
                  <a:pt x="664797" y="180851"/>
                </a:lnTo>
                <a:lnTo>
                  <a:pt x="616299" y="191395"/>
                </a:lnTo>
                <a:lnTo>
                  <a:pt x="567951" y="202224"/>
                </a:lnTo>
                <a:lnTo>
                  <a:pt x="519754" y="213335"/>
                </a:lnTo>
                <a:lnTo>
                  <a:pt x="471709" y="224728"/>
                </a:lnTo>
                <a:lnTo>
                  <a:pt x="423819" y="236401"/>
                </a:lnTo>
                <a:lnTo>
                  <a:pt x="376085" y="248352"/>
                </a:lnTo>
                <a:lnTo>
                  <a:pt x="328508" y="260582"/>
                </a:lnTo>
                <a:lnTo>
                  <a:pt x="281090" y="273088"/>
                </a:lnTo>
                <a:lnTo>
                  <a:pt x="233832" y="285870"/>
                </a:lnTo>
                <a:lnTo>
                  <a:pt x="186736" y="298926"/>
                </a:lnTo>
                <a:lnTo>
                  <a:pt x="139803" y="312254"/>
                </a:lnTo>
                <a:lnTo>
                  <a:pt x="93035" y="325854"/>
                </a:lnTo>
                <a:lnTo>
                  <a:pt x="46433" y="339725"/>
                </a:lnTo>
                <a:lnTo>
                  <a:pt x="0" y="353865"/>
                </a:lnTo>
                <a:lnTo>
                  <a:pt x="4784026" y="353865"/>
                </a:lnTo>
                <a:lnTo>
                  <a:pt x="4737592" y="339725"/>
                </a:lnTo>
                <a:lnTo>
                  <a:pt x="4690991" y="325854"/>
                </a:lnTo>
                <a:lnTo>
                  <a:pt x="4644223" y="312254"/>
                </a:lnTo>
                <a:lnTo>
                  <a:pt x="4597290" y="298926"/>
                </a:lnTo>
                <a:lnTo>
                  <a:pt x="4550194" y="285870"/>
                </a:lnTo>
                <a:lnTo>
                  <a:pt x="4502936" y="273088"/>
                </a:lnTo>
                <a:lnTo>
                  <a:pt x="4455517" y="260582"/>
                </a:lnTo>
                <a:lnTo>
                  <a:pt x="4407940" y="248352"/>
                </a:lnTo>
                <a:lnTo>
                  <a:pt x="4360206" y="236401"/>
                </a:lnTo>
                <a:lnTo>
                  <a:pt x="4312316" y="224728"/>
                </a:lnTo>
                <a:lnTo>
                  <a:pt x="4264272" y="213335"/>
                </a:lnTo>
                <a:lnTo>
                  <a:pt x="4216075" y="202224"/>
                </a:lnTo>
                <a:lnTo>
                  <a:pt x="4167726" y="191395"/>
                </a:lnTo>
                <a:lnTo>
                  <a:pt x="4119228" y="180851"/>
                </a:lnTo>
                <a:lnTo>
                  <a:pt x="4070582" y="170591"/>
                </a:lnTo>
                <a:lnTo>
                  <a:pt x="4021789" y="160618"/>
                </a:lnTo>
                <a:lnTo>
                  <a:pt x="3972851" y="150932"/>
                </a:lnTo>
                <a:lnTo>
                  <a:pt x="3923770" y="141535"/>
                </a:lnTo>
                <a:lnTo>
                  <a:pt x="3874546" y="132429"/>
                </a:lnTo>
                <a:lnTo>
                  <a:pt x="3825181" y="123613"/>
                </a:lnTo>
                <a:lnTo>
                  <a:pt x="3775678" y="115090"/>
                </a:lnTo>
                <a:lnTo>
                  <a:pt x="3726036" y="106861"/>
                </a:lnTo>
                <a:lnTo>
                  <a:pt x="3676259" y="98926"/>
                </a:lnTo>
                <a:lnTo>
                  <a:pt x="3626347" y="91288"/>
                </a:lnTo>
                <a:lnTo>
                  <a:pt x="3576302" y="83947"/>
                </a:lnTo>
                <a:lnTo>
                  <a:pt x="3526125" y="76905"/>
                </a:lnTo>
                <a:lnTo>
                  <a:pt x="3475819" y="70162"/>
                </a:lnTo>
                <a:lnTo>
                  <a:pt x="3425384" y="63721"/>
                </a:lnTo>
                <a:lnTo>
                  <a:pt x="3374821" y="57582"/>
                </a:lnTo>
                <a:lnTo>
                  <a:pt x="3324133" y="51746"/>
                </a:lnTo>
                <a:lnTo>
                  <a:pt x="3273322" y="46215"/>
                </a:lnTo>
                <a:lnTo>
                  <a:pt x="3222387" y="40990"/>
                </a:lnTo>
                <a:lnTo>
                  <a:pt x="3171332" y="36073"/>
                </a:lnTo>
                <a:lnTo>
                  <a:pt x="3120157" y="31463"/>
                </a:lnTo>
                <a:lnTo>
                  <a:pt x="3068865" y="27163"/>
                </a:lnTo>
                <a:lnTo>
                  <a:pt x="3017456" y="23174"/>
                </a:lnTo>
                <a:lnTo>
                  <a:pt x="2965931" y="19498"/>
                </a:lnTo>
                <a:lnTo>
                  <a:pt x="2914294" y="16134"/>
                </a:lnTo>
                <a:lnTo>
                  <a:pt x="2862544" y="13085"/>
                </a:lnTo>
                <a:lnTo>
                  <a:pt x="2810685" y="10352"/>
                </a:lnTo>
                <a:lnTo>
                  <a:pt x="2758716" y="7935"/>
                </a:lnTo>
                <a:lnTo>
                  <a:pt x="2706640" y="5837"/>
                </a:lnTo>
                <a:lnTo>
                  <a:pt x="2654458" y="4059"/>
                </a:lnTo>
                <a:lnTo>
                  <a:pt x="2602171" y="2601"/>
                </a:lnTo>
                <a:lnTo>
                  <a:pt x="2549782" y="1464"/>
                </a:lnTo>
                <a:lnTo>
                  <a:pt x="2497292" y="651"/>
                </a:lnTo>
                <a:lnTo>
                  <a:pt x="2444701" y="163"/>
                </a:lnTo>
                <a:lnTo>
                  <a:pt x="2392013" y="0"/>
                </a:lnTo>
                <a:close/>
              </a:path>
            </a:pathLst>
          </a:custGeom>
          <a:solidFill>
            <a:srgbClr val="EFF0F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grpSp>
        <p:nvGrpSpPr>
          <p:cNvPr id="26" name="Группа 25"/>
          <p:cNvGrpSpPr/>
          <p:nvPr/>
        </p:nvGrpSpPr>
        <p:grpSpPr>
          <a:xfrm>
            <a:off x="797172" y="5803761"/>
            <a:ext cx="10592051" cy="876439"/>
            <a:chOff x="797172" y="5803761"/>
            <a:chExt cx="10592051" cy="876439"/>
          </a:xfrm>
        </p:grpSpPr>
        <p:sp>
          <p:nvSpPr>
            <p:cNvPr id="5" name="object 5"/>
            <p:cNvSpPr/>
            <p:nvPr/>
          </p:nvSpPr>
          <p:spPr>
            <a:xfrm>
              <a:off x="797172" y="6660272"/>
              <a:ext cx="5112295" cy="19928"/>
            </a:xfrm>
            <a:custGeom>
              <a:avLst/>
              <a:gdLst/>
              <a:ahLst/>
              <a:cxnLst/>
              <a:rect l="l" t="t" r="r" b="b"/>
              <a:pathLst>
                <a:path w="2443480" h="9525">
                  <a:moveTo>
                    <a:pt x="2443233" y="0"/>
                  </a:moveTo>
                  <a:lnTo>
                    <a:pt x="0" y="0"/>
                  </a:lnTo>
                  <a:lnTo>
                    <a:pt x="0" y="9032"/>
                  </a:lnTo>
                  <a:lnTo>
                    <a:pt x="2443233" y="9032"/>
                  </a:lnTo>
                  <a:lnTo>
                    <a:pt x="2443233" y="0"/>
                  </a:lnTo>
                  <a:close/>
                </a:path>
              </a:pathLst>
            </a:custGeom>
            <a:solidFill>
              <a:srgbClr val="E31B23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6" name="object 6"/>
            <p:cNvSpPr/>
            <p:nvPr/>
          </p:nvSpPr>
          <p:spPr>
            <a:xfrm>
              <a:off x="6276928" y="6660272"/>
              <a:ext cx="5112295" cy="19928"/>
            </a:xfrm>
            <a:custGeom>
              <a:avLst/>
              <a:gdLst/>
              <a:ahLst/>
              <a:cxnLst/>
              <a:rect l="l" t="t" r="r" b="b"/>
              <a:pathLst>
                <a:path w="2443479" h="9525">
                  <a:moveTo>
                    <a:pt x="2443233" y="0"/>
                  </a:moveTo>
                  <a:lnTo>
                    <a:pt x="0" y="0"/>
                  </a:lnTo>
                  <a:lnTo>
                    <a:pt x="0" y="9032"/>
                  </a:lnTo>
                  <a:lnTo>
                    <a:pt x="2443233" y="9032"/>
                  </a:lnTo>
                  <a:lnTo>
                    <a:pt x="2443233" y="0"/>
                  </a:lnTo>
                  <a:close/>
                </a:path>
              </a:pathLst>
            </a:custGeom>
            <a:solidFill>
              <a:srgbClr val="E31B23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21" name="Полилиния 20"/>
            <p:cNvSpPr/>
            <p:nvPr/>
          </p:nvSpPr>
          <p:spPr>
            <a:xfrm>
              <a:off x="1007610" y="5803761"/>
              <a:ext cx="10030633" cy="717725"/>
            </a:xfrm>
            <a:custGeom>
              <a:avLst/>
              <a:gdLst>
                <a:gd name="connsiteX0" fmla="*/ 2236456 w 4472913"/>
                <a:gd name="connsiteY0" fmla="*/ 0 h 363278"/>
                <a:gd name="connsiteX1" fmla="*/ 4230073 w 4472913"/>
                <a:gd name="connsiteY1" fmla="*/ 267822 h 363278"/>
                <a:gd name="connsiteX2" fmla="*/ 4472913 w 4472913"/>
                <a:gd name="connsiteY2" fmla="*/ 363278 h 363278"/>
                <a:gd name="connsiteX3" fmla="*/ 0 w 4472913"/>
                <a:gd name="connsiteY3" fmla="*/ 363278 h 363278"/>
                <a:gd name="connsiteX4" fmla="*/ 242839 w 4472913"/>
                <a:gd name="connsiteY4" fmla="*/ 267822 h 363278"/>
                <a:gd name="connsiteX5" fmla="*/ 2236456 w 4472913"/>
                <a:gd name="connsiteY5" fmla="*/ 0 h 363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72913" h="363278">
                  <a:moveTo>
                    <a:pt x="2236456" y="0"/>
                  </a:moveTo>
                  <a:cubicBezTo>
                    <a:pt x="3015012" y="0"/>
                    <a:pt x="3719862" y="102348"/>
                    <a:pt x="4230073" y="267822"/>
                  </a:cubicBezTo>
                  <a:lnTo>
                    <a:pt x="4472913" y="363278"/>
                  </a:lnTo>
                  <a:lnTo>
                    <a:pt x="0" y="363278"/>
                  </a:lnTo>
                  <a:lnTo>
                    <a:pt x="242839" y="267822"/>
                  </a:lnTo>
                  <a:cubicBezTo>
                    <a:pt x="753050" y="102348"/>
                    <a:pt x="1457900" y="0"/>
                    <a:pt x="2236456" y="0"/>
                  </a:cubicBezTo>
                  <a:close/>
                </a:path>
              </a:pathLst>
            </a:custGeom>
            <a:solidFill>
              <a:srgbClr val="EFF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-1" y="0"/>
            <a:ext cx="12192001" cy="1135628"/>
            <a:chOff x="-1" y="0"/>
            <a:chExt cx="12192001" cy="1135628"/>
          </a:xfrm>
        </p:grpSpPr>
        <p:sp>
          <p:nvSpPr>
            <p:cNvPr id="17" name="Полилиния 16"/>
            <p:cNvSpPr/>
            <p:nvPr/>
          </p:nvSpPr>
          <p:spPr>
            <a:xfrm>
              <a:off x="-1" y="0"/>
              <a:ext cx="12192001" cy="1120015"/>
            </a:xfrm>
            <a:custGeom>
              <a:avLst/>
              <a:gdLst>
                <a:gd name="connsiteX0" fmla="*/ 0 w 5852156"/>
                <a:gd name="connsiteY0" fmla="*/ 0 h 535324"/>
                <a:gd name="connsiteX1" fmla="*/ 5852156 w 5852156"/>
                <a:gd name="connsiteY1" fmla="*/ 0 h 535324"/>
                <a:gd name="connsiteX2" fmla="*/ 5852156 w 5852156"/>
                <a:gd name="connsiteY2" fmla="*/ 534497 h 535324"/>
                <a:gd name="connsiteX3" fmla="*/ 5689948 w 5852156"/>
                <a:gd name="connsiteY3" fmla="*/ 481791 h 535324"/>
                <a:gd name="connsiteX4" fmla="*/ 2927350 w 5852156"/>
                <a:gd name="connsiteY4" fmla="*/ 165230 h 535324"/>
                <a:gd name="connsiteX5" fmla="*/ 164752 w 5852156"/>
                <a:gd name="connsiteY5" fmla="*/ 481791 h 535324"/>
                <a:gd name="connsiteX6" fmla="*/ 0 w 5852156"/>
                <a:gd name="connsiteY6" fmla="*/ 535324 h 535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52156" h="535324">
                  <a:moveTo>
                    <a:pt x="0" y="0"/>
                  </a:moveTo>
                  <a:lnTo>
                    <a:pt x="5852156" y="0"/>
                  </a:lnTo>
                  <a:lnTo>
                    <a:pt x="5852156" y="534497"/>
                  </a:lnTo>
                  <a:lnTo>
                    <a:pt x="5689948" y="481791"/>
                  </a:lnTo>
                  <a:cubicBezTo>
                    <a:pt x="5033301" y="288459"/>
                    <a:pt x="4039552" y="165230"/>
                    <a:pt x="2927350" y="165230"/>
                  </a:cubicBezTo>
                  <a:cubicBezTo>
                    <a:pt x="1815148" y="165230"/>
                    <a:pt x="821400" y="288459"/>
                    <a:pt x="164752" y="481791"/>
                  </a:cubicBezTo>
                  <a:lnTo>
                    <a:pt x="0" y="535324"/>
                  </a:lnTo>
                  <a:close/>
                </a:path>
              </a:pathLst>
            </a:custGeom>
            <a:solidFill>
              <a:srgbClr val="EFF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4552" y="333735"/>
              <a:ext cx="800330" cy="801893"/>
            </a:xfrm>
            <a:prstGeom prst="rect">
              <a:avLst/>
            </a:prstGeom>
          </p:spPr>
        </p:pic>
        <p:grpSp>
          <p:nvGrpSpPr>
            <p:cNvPr id="20" name="Группа 19"/>
            <p:cNvGrpSpPr/>
            <p:nvPr/>
          </p:nvGrpSpPr>
          <p:grpSpPr>
            <a:xfrm>
              <a:off x="511967" y="128437"/>
              <a:ext cx="10906316" cy="244418"/>
              <a:chOff x="237488" y="366765"/>
              <a:chExt cx="5241925" cy="117475"/>
            </a:xfrm>
          </p:grpSpPr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237488" y="369941"/>
                <a:ext cx="5241925" cy="0"/>
              </a:xfrm>
              <a:prstGeom prst="line">
                <a:avLst/>
              </a:prstGeom>
              <a:ln w="19050">
                <a:solidFill>
                  <a:srgbClr val="58595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flipV="1">
                <a:off x="5421600" y="366765"/>
                <a:ext cx="54925" cy="117475"/>
              </a:xfrm>
              <a:prstGeom prst="line">
                <a:avLst/>
              </a:prstGeom>
              <a:ln w="19050">
                <a:solidFill>
                  <a:srgbClr val="58595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Овал 21"/>
            <p:cNvSpPr/>
            <p:nvPr/>
          </p:nvSpPr>
          <p:spPr>
            <a:xfrm>
              <a:off x="11440310" y="129824"/>
              <a:ext cx="241665" cy="241665"/>
            </a:xfrm>
            <a:prstGeom prst="ellipse">
              <a:avLst/>
            </a:prstGeom>
            <a:noFill/>
            <a:ln w="19050">
              <a:solidFill>
                <a:srgbClr val="ED1C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</p:grpSp>
    </p:spTree>
    <p:extLst>
      <p:ext uri="{BB962C8B-B14F-4D97-AF65-F5344CB8AC3E}">
        <p14:creationId xmlns:p14="http://schemas.microsoft.com/office/powerpoint/2010/main" val="333807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088321" y="5780146"/>
            <a:ext cx="10009363" cy="741336"/>
          </a:xfrm>
          <a:custGeom>
            <a:avLst/>
            <a:gdLst/>
            <a:ahLst/>
            <a:cxnLst/>
            <a:rect l="l" t="t" r="r" b="b"/>
            <a:pathLst>
              <a:path w="4784090" h="354330">
                <a:moveTo>
                  <a:pt x="2392013" y="0"/>
                </a:moveTo>
                <a:lnTo>
                  <a:pt x="2339324" y="163"/>
                </a:lnTo>
                <a:lnTo>
                  <a:pt x="2286734" y="651"/>
                </a:lnTo>
                <a:lnTo>
                  <a:pt x="2234243" y="1464"/>
                </a:lnTo>
                <a:lnTo>
                  <a:pt x="2181854" y="2601"/>
                </a:lnTo>
                <a:lnTo>
                  <a:pt x="2129568" y="4059"/>
                </a:lnTo>
                <a:lnTo>
                  <a:pt x="2077386" y="5837"/>
                </a:lnTo>
                <a:lnTo>
                  <a:pt x="2025310" y="7935"/>
                </a:lnTo>
                <a:lnTo>
                  <a:pt x="1973341" y="10352"/>
                </a:lnTo>
                <a:lnTo>
                  <a:pt x="1921481" y="13085"/>
                </a:lnTo>
                <a:lnTo>
                  <a:pt x="1869732" y="16134"/>
                </a:lnTo>
                <a:lnTo>
                  <a:pt x="1818094" y="19498"/>
                </a:lnTo>
                <a:lnTo>
                  <a:pt x="1766570" y="23174"/>
                </a:lnTo>
                <a:lnTo>
                  <a:pt x="1715161" y="27163"/>
                </a:lnTo>
                <a:lnTo>
                  <a:pt x="1663868" y="31463"/>
                </a:lnTo>
                <a:lnTo>
                  <a:pt x="1612693" y="36073"/>
                </a:lnTo>
                <a:lnTo>
                  <a:pt x="1561638" y="40990"/>
                </a:lnTo>
                <a:lnTo>
                  <a:pt x="1510704" y="46215"/>
                </a:lnTo>
                <a:lnTo>
                  <a:pt x="1459892" y="51746"/>
                </a:lnTo>
                <a:lnTo>
                  <a:pt x="1409204" y="57582"/>
                </a:lnTo>
                <a:lnTo>
                  <a:pt x="1358642" y="63721"/>
                </a:lnTo>
                <a:lnTo>
                  <a:pt x="1308207" y="70162"/>
                </a:lnTo>
                <a:lnTo>
                  <a:pt x="1257900" y="76905"/>
                </a:lnTo>
                <a:lnTo>
                  <a:pt x="1207724" y="83947"/>
                </a:lnTo>
                <a:lnTo>
                  <a:pt x="1157678" y="91288"/>
                </a:lnTo>
                <a:lnTo>
                  <a:pt x="1107767" y="98926"/>
                </a:lnTo>
                <a:lnTo>
                  <a:pt x="1057989" y="106861"/>
                </a:lnTo>
                <a:lnTo>
                  <a:pt x="1008348" y="115090"/>
                </a:lnTo>
                <a:lnTo>
                  <a:pt x="958844" y="123613"/>
                </a:lnTo>
                <a:lnTo>
                  <a:pt x="909480" y="132429"/>
                </a:lnTo>
                <a:lnTo>
                  <a:pt x="860256" y="141535"/>
                </a:lnTo>
                <a:lnTo>
                  <a:pt x="811174" y="150932"/>
                </a:lnTo>
                <a:lnTo>
                  <a:pt x="762236" y="160618"/>
                </a:lnTo>
                <a:lnTo>
                  <a:pt x="713443" y="170591"/>
                </a:lnTo>
                <a:lnTo>
                  <a:pt x="664797" y="180851"/>
                </a:lnTo>
                <a:lnTo>
                  <a:pt x="616299" y="191395"/>
                </a:lnTo>
                <a:lnTo>
                  <a:pt x="567951" y="202224"/>
                </a:lnTo>
                <a:lnTo>
                  <a:pt x="519754" y="213335"/>
                </a:lnTo>
                <a:lnTo>
                  <a:pt x="471709" y="224728"/>
                </a:lnTo>
                <a:lnTo>
                  <a:pt x="423819" y="236401"/>
                </a:lnTo>
                <a:lnTo>
                  <a:pt x="376085" y="248352"/>
                </a:lnTo>
                <a:lnTo>
                  <a:pt x="328508" y="260582"/>
                </a:lnTo>
                <a:lnTo>
                  <a:pt x="281090" y="273088"/>
                </a:lnTo>
                <a:lnTo>
                  <a:pt x="233832" y="285870"/>
                </a:lnTo>
                <a:lnTo>
                  <a:pt x="186736" y="298926"/>
                </a:lnTo>
                <a:lnTo>
                  <a:pt x="139803" y="312254"/>
                </a:lnTo>
                <a:lnTo>
                  <a:pt x="93035" y="325854"/>
                </a:lnTo>
                <a:lnTo>
                  <a:pt x="46433" y="339725"/>
                </a:lnTo>
                <a:lnTo>
                  <a:pt x="0" y="353865"/>
                </a:lnTo>
                <a:lnTo>
                  <a:pt x="4784026" y="353865"/>
                </a:lnTo>
                <a:lnTo>
                  <a:pt x="4737592" y="339725"/>
                </a:lnTo>
                <a:lnTo>
                  <a:pt x="4690991" y="325854"/>
                </a:lnTo>
                <a:lnTo>
                  <a:pt x="4644223" y="312254"/>
                </a:lnTo>
                <a:lnTo>
                  <a:pt x="4597290" y="298926"/>
                </a:lnTo>
                <a:lnTo>
                  <a:pt x="4550194" y="285870"/>
                </a:lnTo>
                <a:lnTo>
                  <a:pt x="4502936" y="273088"/>
                </a:lnTo>
                <a:lnTo>
                  <a:pt x="4455517" y="260582"/>
                </a:lnTo>
                <a:lnTo>
                  <a:pt x="4407940" y="248352"/>
                </a:lnTo>
                <a:lnTo>
                  <a:pt x="4360206" y="236401"/>
                </a:lnTo>
                <a:lnTo>
                  <a:pt x="4312316" y="224728"/>
                </a:lnTo>
                <a:lnTo>
                  <a:pt x="4264272" y="213335"/>
                </a:lnTo>
                <a:lnTo>
                  <a:pt x="4216075" y="202224"/>
                </a:lnTo>
                <a:lnTo>
                  <a:pt x="4167726" y="191395"/>
                </a:lnTo>
                <a:lnTo>
                  <a:pt x="4119228" y="180851"/>
                </a:lnTo>
                <a:lnTo>
                  <a:pt x="4070582" y="170591"/>
                </a:lnTo>
                <a:lnTo>
                  <a:pt x="4021789" y="160618"/>
                </a:lnTo>
                <a:lnTo>
                  <a:pt x="3972851" y="150932"/>
                </a:lnTo>
                <a:lnTo>
                  <a:pt x="3923770" y="141535"/>
                </a:lnTo>
                <a:lnTo>
                  <a:pt x="3874546" y="132429"/>
                </a:lnTo>
                <a:lnTo>
                  <a:pt x="3825181" y="123613"/>
                </a:lnTo>
                <a:lnTo>
                  <a:pt x="3775678" y="115090"/>
                </a:lnTo>
                <a:lnTo>
                  <a:pt x="3726036" y="106861"/>
                </a:lnTo>
                <a:lnTo>
                  <a:pt x="3676259" y="98926"/>
                </a:lnTo>
                <a:lnTo>
                  <a:pt x="3626347" y="91288"/>
                </a:lnTo>
                <a:lnTo>
                  <a:pt x="3576302" y="83947"/>
                </a:lnTo>
                <a:lnTo>
                  <a:pt x="3526125" y="76905"/>
                </a:lnTo>
                <a:lnTo>
                  <a:pt x="3475819" y="70162"/>
                </a:lnTo>
                <a:lnTo>
                  <a:pt x="3425384" y="63721"/>
                </a:lnTo>
                <a:lnTo>
                  <a:pt x="3374821" y="57582"/>
                </a:lnTo>
                <a:lnTo>
                  <a:pt x="3324133" y="51746"/>
                </a:lnTo>
                <a:lnTo>
                  <a:pt x="3273322" y="46215"/>
                </a:lnTo>
                <a:lnTo>
                  <a:pt x="3222387" y="40990"/>
                </a:lnTo>
                <a:lnTo>
                  <a:pt x="3171332" y="36073"/>
                </a:lnTo>
                <a:lnTo>
                  <a:pt x="3120157" y="31463"/>
                </a:lnTo>
                <a:lnTo>
                  <a:pt x="3068865" y="27163"/>
                </a:lnTo>
                <a:lnTo>
                  <a:pt x="3017456" y="23174"/>
                </a:lnTo>
                <a:lnTo>
                  <a:pt x="2965931" y="19498"/>
                </a:lnTo>
                <a:lnTo>
                  <a:pt x="2914294" y="16134"/>
                </a:lnTo>
                <a:lnTo>
                  <a:pt x="2862544" y="13085"/>
                </a:lnTo>
                <a:lnTo>
                  <a:pt x="2810685" y="10352"/>
                </a:lnTo>
                <a:lnTo>
                  <a:pt x="2758716" y="7935"/>
                </a:lnTo>
                <a:lnTo>
                  <a:pt x="2706640" y="5837"/>
                </a:lnTo>
                <a:lnTo>
                  <a:pt x="2654458" y="4059"/>
                </a:lnTo>
                <a:lnTo>
                  <a:pt x="2602171" y="2601"/>
                </a:lnTo>
                <a:lnTo>
                  <a:pt x="2549782" y="1464"/>
                </a:lnTo>
                <a:lnTo>
                  <a:pt x="2497292" y="651"/>
                </a:lnTo>
                <a:lnTo>
                  <a:pt x="2444701" y="163"/>
                </a:lnTo>
                <a:lnTo>
                  <a:pt x="2392013" y="0"/>
                </a:lnTo>
                <a:close/>
              </a:path>
            </a:pathLst>
          </a:custGeom>
          <a:solidFill>
            <a:srgbClr val="EFF0F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grpSp>
        <p:nvGrpSpPr>
          <p:cNvPr id="26" name="Группа 25"/>
          <p:cNvGrpSpPr/>
          <p:nvPr/>
        </p:nvGrpSpPr>
        <p:grpSpPr>
          <a:xfrm>
            <a:off x="799975" y="5803761"/>
            <a:ext cx="10592051" cy="876439"/>
            <a:chOff x="797172" y="5803761"/>
            <a:chExt cx="10592051" cy="876439"/>
          </a:xfrm>
        </p:grpSpPr>
        <p:sp>
          <p:nvSpPr>
            <p:cNvPr id="5" name="object 5"/>
            <p:cNvSpPr/>
            <p:nvPr/>
          </p:nvSpPr>
          <p:spPr>
            <a:xfrm>
              <a:off x="797172" y="6660272"/>
              <a:ext cx="5112295" cy="19928"/>
            </a:xfrm>
            <a:custGeom>
              <a:avLst/>
              <a:gdLst/>
              <a:ahLst/>
              <a:cxnLst/>
              <a:rect l="l" t="t" r="r" b="b"/>
              <a:pathLst>
                <a:path w="2443480" h="9525">
                  <a:moveTo>
                    <a:pt x="2443233" y="0"/>
                  </a:moveTo>
                  <a:lnTo>
                    <a:pt x="0" y="0"/>
                  </a:lnTo>
                  <a:lnTo>
                    <a:pt x="0" y="9032"/>
                  </a:lnTo>
                  <a:lnTo>
                    <a:pt x="2443233" y="9032"/>
                  </a:lnTo>
                  <a:lnTo>
                    <a:pt x="2443233" y="0"/>
                  </a:lnTo>
                  <a:close/>
                </a:path>
              </a:pathLst>
            </a:custGeom>
            <a:solidFill>
              <a:srgbClr val="E31B23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6" name="object 6"/>
            <p:cNvSpPr/>
            <p:nvPr/>
          </p:nvSpPr>
          <p:spPr>
            <a:xfrm>
              <a:off x="6276928" y="6660272"/>
              <a:ext cx="5112295" cy="19928"/>
            </a:xfrm>
            <a:custGeom>
              <a:avLst/>
              <a:gdLst/>
              <a:ahLst/>
              <a:cxnLst/>
              <a:rect l="l" t="t" r="r" b="b"/>
              <a:pathLst>
                <a:path w="2443479" h="9525">
                  <a:moveTo>
                    <a:pt x="2443233" y="0"/>
                  </a:moveTo>
                  <a:lnTo>
                    <a:pt x="0" y="0"/>
                  </a:lnTo>
                  <a:lnTo>
                    <a:pt x="0" y="9032"/>
                  </a:lnTo>
                  <a:lnTo>
                    <a:pt x="2443233" y="9032"/>
                  </a:lnTo>
                  <a:lnTo>
                    <a:pt x="2443233" y="0"/>
                  </a:lnTo>
                  <a:close/>
                </a:path>
              </a:pathLst>
            </a:custGeom>
            <a:solidFill>
              <a:srgbClr val="E31B23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21" name="Полилиния 20"/>
            <p:cNvSpPr/>
            <p:nvPr/>
          </p:nvSpPr>
          <p:spPr>
            <a:xfrm>
              <a:off x="1077881" y="5803761"/>
              <a:ext cx="10030633" cy="717725"/>
            </a:xfrm>
            <a:custGeom>
              <a:avLst/>
              <a:gdLst>
                <a:gd name="connsiteX0" fmla="*/ 2236456 w 4472913"/>
                <a:gd name="connsiteY0" fmla="*/ 0 h 363278"/>
                <a:gd name="connsiteX1" fmla="*/ 4230073 w 4472913"/>
                <a:gd name="connsiteY1" fmla="*/ 267822 h 363278"/>
                <a:gd name="connsiteX2" fmla="*/ 4472913 w 4472913"/>
                <a:gd name="connsiteY2" fmla="*/ 363278 h 363278"/>
                <a:gd name="connsiteX3" fmla="*/ 0 w 4472913"/>
                <a:gd name="connsiteY3" fmla="*/ 363278 h 363278"/>
                <a:gd name="connsiteX4" fmla="*/ 242839 w 4472913"/>
                <a:gd name="connsiteY4" fmla="*/ 267822 h 363278"/>
                <a:gd name="connsiteX5" fmla="*/ 2236456 w 4472913"/>
                <a:gd name="connsiteY5" fmla="*/ 0 h 363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72913" h="363278">
                  <a:moveTo>
                    <a:pt x="2236456" y="0"/>
                  </a:moveTo>
                  <a:cubicBezTo>
                    <a:pt x="3015012" y="0"/>
                    <a:pt x="3719862" y="102348"/>
                    <a:pt x="4230073" y="267822"/>
                  </a:cubicBezTo>
                  <a:lnTo>
                    <a:pt x="4472913" y="363278"/>
                  </a:lnTo>
                  <a:lnTo>
                    <a:pt x="0" y="363278"/>
                  </a:lnTo>
                  <a:lnTo>
                    <a:pt x="242839" y="267822"/>
                  </a:lnTo>
                  <a:cubicBezTo>
                    <a:pt x="753050" y="102348"/>
                    <a:pt x="1457900" y="0"/>
                    <a:pt x="2236456" y="0"/>
                  </a:cubicBezTo>
                  <a:close/>
                </a:path>
              </a:pathLst>
            </a:custGeom>
            <a:solidFill>
              <a:srgbClr val="EFF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-1" y="0"/>
            <a:ext cx="12192001" cy="1135628"/>
            <a:chOff x="-1" y="0"/>
            <a:chExt cx="12192001" cy="1135628"/>
          </a:xfrm>
        </p:grpSpPr>
        <p:sp>
          <p:nvSpPr>
            <p:cNvPr id="17" name="Полилиния 16"/>
            <p:cNvSpPr/>
            <p:nvPr/>
          </p:nvSpPr>
          <p:spPr>
            <a:xfrm>
              <a:off x="-1" y="0"/>
              <a:ext cx="12192001" cy="1120015"/>
            </a:xfrm>
            <a:custGeom>
              <a:avLst/>
              <a:gdLst>
                <a:gd name="connsiteX0" fmla="*/ 0 w 5852156"/>
                <a:gd name="connsiteY0" fmla="*/ 0 h 535324"/>
                <a:gd name="connsiteX1" fmla="*/ 5852156 w 5852156"/>
                <a:gd name="connsiteY1" fmla="*/ 0 h 535324"/>
                <a:gd name="connsiteX2" fmla="*/ 5852156 w 5852156"/>
                <a:gd name="connsiteY2" fmla="*/ 534497 h 535324"/>
                <a:gd name="connsiteX3" fmla="*/ 5689948 w 5852156"/>
                <a:gd name="connsiteY3" fmla="*/ 481791 h 535324"/>
                <a:gd name="connsiteX4" fmla="*/ 2927350 w 5852156"/>
                <a:gd name="connsiteY4" fmla="*/ 165230 h 535324"/>
                <a:gd name="connsiteX5" fmla="*/ 164752 w 5852156"/>
                <a:gd name="connsiteY5" fmla="*/ 481791 h 535324"/>
                <a:gd name="connsiteX6" fmla="*/ 0 w 5852156"/>
                <a:gd name="connsiteY6" fmla="*/ 535324 h 535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52156" h="535324">
                  <a:moveTo>
                    <a:pt x="0" y="0"/>
                  </a:moveTo>
                  <a:lnTo>
                    <a:pt x="5852156" y="0"/>
                  </a:lnTo>
                  <a:lnTo>
                    <a:pt x="5852156" y="534497"/>
                  </a:lnTo>
                  <a:lnTo>
                    <a:pt x="5689948" y="481791"/>
                  </a:lnTo>
                  <a:cubicBezTo>
                    <a:pt x="5033301" y="288459"/>
                    <a:pt x="4039552" y="165230"/>
                    <a:pt x="2927350" y="165230"/>
                  </a:cubicBezTo>
                  <a:cubicBezTo>
                    <a:pt x="1815148" y="165230"/>
                    <a:pt x="821400" y="288459"/>
                    <a:pt x="164752" y="481791"/>
                  </a:cubicBezTo>
                  <a:lnTo>
                    <a:pt x="0" y="535324"/>
                  </a:lnTo>
                  <a:close/>
                </a:path>
              </a:pathLst>
            </a:custGeom>
            <a:solidFill>
              <a:srgbClr val="EFF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4552" y="333735"/>
              <a:ext cx="800330" cy="801893"/>
            </a:xfrm>
            <a:prstGeom prst="rect">
              <a:avLst/>
            </a:prstGeom>
          </p:spPr>
        </p:pic>
        <p:grpSp>
          <p:nvGrpSpPr>
            <p:cNvPr id="20" name="Группа 19"/>
            <p:cNvGrpSpPr/>
            <p:nvPr/>
          </p:nvGrpSpPr>
          <p:grpSpPr>
            <a:xfrm>
              <a:off x="511967" y="128437"/>
              <a:ext cx="10906316" cy="244418"/>
              <a:chOff x="237488" y="366765"/>
              <a:chExt cx="5241925" cy="117475"/>
            </a:xfrm>
          </p:grpSpPr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237488" y="369941"/>
                <a:ext cx="5241925" cy="0"/>
              </a:xfrm>
              <a:prstGeom prst="line">
                <a:avLst/>
              </a:prstGeom>
              <a:ln w="19050">
                <a:solidFill>
                  <a:srgbClr val="58595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flipV="1">
                <a:off x="5421600" y="366765"/>
                <a:ext cx="54925" cy="117475"/>
              </a:xfrm>
              <a:prstGeom prst="line">
                <a:avLst/>
              </a:prstGeom>
              <a:ln w="19050">
                <a:solidFill>
                  <a:srgbClr val="58595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Овал 21"/>
            <p:cNvSpPr/>
            <p:nvPr/>
          </p:nvSpPr>
          <p:spPr>
            <a:xfrm>
              <a:off x="11440310" y="129824"/>
              <a:ext cx="241665" cy="241665"/>
            </a:xfrm>
            <a:prstGeom prst="ellipse">
              <a:avLst/>
            </a:prstGeom>
            <a:noFill/>
            <a:ln w="19050">
              <a:solidFill>
                <a:srgbClr val="ED1C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</p:grpSp>
    </p:spTree>
    <p:extLst>
      <p:ext uri="{BB962C8B-B14F-4D97-AF65-F5344CB8AC3E}">
        <p14:creationId xmlns:p14="http://schemas.microsoft.com/office/powerpoint/2010/main" val="59584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уппа 24"/>
          <p:cNvGrpSpPr/>
          <p:nvPr/>
        </p:nvGrpSpPr>
        <p:grpSpPr>
          <a:xfrm>
            <a:off x="-1" y="0"/>
            <a:ext cx="12192001" cy="1135628"/>
            <a:chOff x="-1" y="0"/>
            <a:chExt cx="12192001" cy="1135628"/>
          </a:xfrm>
        </p:grpSpPr>
        <p:sp>
          <p:nvSpPr>
            <p:cNvPr id="17" name="Полилиния 16"/>
            <p:cNvSpPr/>
            <p:nvPr/>
          </p:nvSpPr>
          <p:spPr>
            <a:xfrm>
              <a:off x="-1" y="0"/>
              <a:ext cx="12192001" cy="1120015"/>
            </a:xfrm>
            <a:custGeom>
              <a:avLst/>
              <a:gdLst>
                <a:gd name="connsiteX0" fmla="*/ 0 w 5852156"/>
                <a:gd name="connsiteY0" fmla="*/ 0 h 535324"/>
                <a:gd name="connsiteX1" fmla="*/ 5852156 w 5852156"/>
                <a:gd name="connsiteY1" fmla="*/ 0 h 535324"/>
                <a:gd name="connsiteX2" fmla="*/ 5852156 w 5852156"/>
                <a:gd name="connsiteY2" fmla="*/ 534497 h 535324"/>
                <a:gd name="connsiteX3" fmla="*/ 5689948 w 5852156"/>
                <a:gd name="connsiteY3" fmla="*/ 481791 h 535324"/>
                <a:gd name="connsiteX4" fmla="*/ 2927350 w 5852156"/>
                <a:gd name="connsiteY4" fmla="*/ 165230 h 535324"/>
                <a:gd name="connsiteX5" fmla="*/ 164752 w 5852156"/>
                <a:gd name="connsiteY5" fmla="*/ 481791 h 535324"/>
                <a:gd name="connsiteX6" fmla="*/ 0 w 5852156"/>
                <a:gd name="connsiteY6" fmla="*/ 535324 h 535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52156" h="535324">
                  <a:moveTo>
                    <a:pt x="0" y="0"/>
                  </a:moveTo>
                  <a:lnTo>
                    <a:pt x="5852156" y="0"/>
                  </a:lnTo>
                  <a:lnTo>
                    <a:pt x="5852156" y="534497"/>
                  </a:lnTo>
                  <a:lnTo>
                    <a:pt x="5689948" y="481791"/>
                  </a:lnTo>
                  <a:cubicBezTo>
                    <a:pt x="5033301" y="288459"/>
                    <a:pt x="4039552" y="165230"/>
                    <a:pt x="2927350" y="165230"/>
                  </a:cubicBezTo>
                  <a:cubicBezTo>
                    <a:pt x="1815148" y="165230"/>
                    <a:pt x="821400" y="288459"/>
                    <a:pt x="164752" y="481791"/>
                  </a:cubicBezTo>
                  <a:lnTo>
                    <a:pt x="0" y="535324"/>
                  </a:lnTo>
                  <a:close/>
                </a:path>
              </a:pathLst>
            </a:custGeom>
            <a:solidFill>
              <a:srgbClr val="EFF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4552" y="333735"/>
              <a:ext cx="800330" cy="801893"/>
            </a:xfrm>
            <a:prstGeom prst="rect">
              <a:avLst/>
            </a:prstGeom>
          </p:spPr>
        </p:pic>
        <p:grpSp>
          <p:nvGrpSpPr>
            <p:cNvPr id="20" name="Группа 19"/>
            <p:cNvGrpSpPr/>
            <p:nvPr/>
          </p:nvGrpSpPr>
          <p:grpSpPr>
            <a:xfrm>
              <a:off x="511967" y="128437"/>
              <a:ext cx="10906316" cy="244418"/>
              <a:chOff x="237488" y="366765"/>
              <a:chExt cx="5241925" cy="117475"/>
            </a:xfrm>
          </p:grpSpPr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237488" y="369941"/>
                <a:ext cx="5241925" cy="0"/>
              </a:xfrm>
              <a:prstGeom prst="line">
                <a:avLst/>
              </a:prstGeom>
              <a:ln w="19050">
                <a:solidFill>
                  <a:srgbClr val="58595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flipV="1">
                <a:off x="5421600" y="366765"/>
                <a:ext cx="54925" cy="117475"/>
              </a:xfrm>
              <a:prstGeom prst="line">
                <a:avLst/>
              </a:prstGeom>
              <a:ln w="19050">
                <a:solidFill>
                  <a:srgbClr val="58595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Овал 21"/>
            <p:cNvSpPr/>
            <p:nvPr/>
          </p:nvSpPr>
          <p:spPr>
            <a:xfrm>
              <a:off x="11440310" y="129824"/>
              <a:ext cx="241665" cy="241665"/>
            </a:xfrm>
            <a:prstGeom prst="ellipse">
              <a:avLst/>
            </a:prstGeom>
            <a:noFill/>
            <a:ln w="19050">
              <a:solidFill>
                <a:srgbClr val="ED1C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</p:grpSp>
    </p:spTree>
    <p:extLst>
      <p:ext uri="{BB962C8B-B14F-4D97-AF65-F5344CB8AC3E}">
        <p14:creationId xmlns:p14="http://schemas.microsoft.com/office/powerpoint/2010/main" val="194482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</Words>
  <Application>Microsoft Office PowerPoint</Application>
  <PresentationFormat>Широкоэкранный</PresentationFormat>
  <Paragraphs>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Bahnschrift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leshtaev.ma@kemsma.ru</dc:creator>
  <cp:lastModifiedBy>leshtaev.ma</cp:lastModifiedBy>
  <cp:revision>6</cp:revision>
  <dcterms:created xsi:type="dcterms:W3CDTF">2026-03-04T08:28:23Z</dcterms:created>
  <dcterms:modified xsi:type="dcterms:W3CDTF">2026-03-04T08:55:48Z</dcterms:modified>
</cp:coreProperties>
</file>